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7" name="Content Placeholder 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Rahul Sapireddy</cp:lastModifiedBy>
  <cp:revision>23</cp:revision>
  <dcterms:created xsi:type="dcterms:W3CDTF">2020-06-15T11:15:26Z</dcterms:created>
  <dcterms:modified xsi:type="dcterms:W3CDTF">2020-06-15T12:39:42Z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1033-11.2.0.9396</vt:lpwstr>
  </property>
</Properties>
</file>